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2" r:id="rId5"/>
    <p:sldId id="263" r:id="rId6"/>
    <p:sldId id="264" r:id="rId7"/>
    <p:sldId id="265" r:id="rId8"/>
    <p:sldId id="279" r:id="rId9"/>
    <p:sldId id="266" r:id="rId10"/>
    <p:sldId id="267" r:id="rId11"/>
    <p:sldId id="268" r:id="rId12"/>
    <p:sldId id="270" r:id="rId13"/>
    <p:sldId id="271" r:id="rId14"/>
    <p:sldId id="272" r:id="rId15"/>
    <p:sldId id="274" r:id="rId16"/>
    <p:sldId id="273" r:id="rId17"/>
    <p:sldId id="275" r:id="rId18"/>
    <p:sldId id="280" r:id="rId19"/>
    <p:sldId id="276" r:id="rId20"/>
    <p:sldId id="278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BA842-A7D3-4C5D-AB92-B0AAFDE2D633}" type="datetimeFigureOut">
              <a:rPr lang="en-US" smtClean="0"/>
              <a:t>10/2/2013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64B39-D65E-4EDD-885A-CE25DBB30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946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BA842-A7D3-4C5D-AB92-B0AAFDE2D633}" type="datetimeFigureOut">
              <a:rPr lang="en-US" smtClean="0"/>
              <a:t>10/2/2013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64B39-D65E-4EDD-885A-CE25DBB30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41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BA842-A7D3-4C5D-AB92-B0AAFDE2D633}" type="datetimeFigureOut">
              <a:rPr lang="en-US" smtClean="0"/>
              <a:t>10/2/2013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64B39-D65E-4EDD-885A-CE25DBB30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556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BA842-A7D3-4C5D-AB92-B0AAFDE2D633}" type="datetimeFigureOut">
              <a:rPr lang="en-US" smtClean="0"/>
              <a:t>10/2/2013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64B39-D65E-4EDD-885A-CE25DBB30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838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BA842-A7D3-4C5D-AB92-B0AAFDE2D633}" type="datetimeFigureOut">
              <a:rPr lang="en-US" smtClean="0"/>
              <a:t>10/2/2013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64B39-D65E-4EDD-885A-CE25DBB30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743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BA842-A7D3-4C5D-AB92-B0AAFDE2D633}" type="datetimeFigureOut">
              <a:rPr lang="en-US" smtClean="0"/>
              <a:t>10/2/2013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64B39-D65E-4EDD-885A-CE25DBB30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523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BA842-A7D3-4C5D-AB92-B0AAFDE2D633}" type="datetimeFigureOut">
              <a:rPr lang="en-US" smtClean="0"/>
              <a:t>10/2/2013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64B39-D65E-4EDD-885A-CE25DBB30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204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BA842-A7D3-4C5D-AB92-B0AAFDE2D633}" type="datetimeFigureOut">
              <a:rPr lang="en-US" smtClean="0"/>
              <a:t>10/2/2013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64B39-D65E-4EDD-885A-CE25DBB30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987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BA842-A7D3-4C5D-AB92-B0AAFDE2D633}" type="datetimeFigureOut">
              <a:rPr lang="en-US" smtClean="0"/>
              <a:t>10/2/2013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64B39-D65E-4EDD-885A-CE25DBB30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934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BA842-A7D3-4C5D-AB92-B0AAFDE2D633}" type="datetimeFigureOut">
              <a:rPr lang="en-US" smtClean="0"/>
              <a:t>10/2/2013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64B39-D65E-4EDD-885A-CE25DBB30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427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BA842-A7D3-4C5D-AB92-B0AAFDE2D633}" type="datetimeFigureOut">
              <a:rPr lang="en-US" smtClean="0"/>
              <a:t>10/2/2013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64B39-D65E-4EDD-885A-CE25DBB30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538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2BA842-A7D3-4C5D-AB92-B0AAFDE2D633}" type="datetimeFigureOut">
              <a:rPr lang="en-US" smtClean="0"/>
              <a:t>10/2/2013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664B39-D65E-4EDD-885A-CE25DBB30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315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atakandihighschool.com/" TargetMode="External"/><Relationship Id="rId2" Type="http://schemas.openxmlformats.org/officeDocument/2006/relationships/hyperlink" Target="mailto:mshazaman@yahoo.com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bn-BD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স্বাগতম </a:t>
            </a:r>
            <a:endParaRPr lang="en-US" sz="7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295400"/>
            <a:ext cx="8839200" cy="5546124"/>
          </a:xfrm>
        </p:spPr>
      </p:pic>
    </p:spTree>
    <p:extLst>
      <p:ext uri="{BB962C8B-B14F-4D97-AF65-F5344CB8AC3E}">
        <p14:creationId xmlns:p14="http://schemas.microsoft.com/office/powerpoint/2010/main" val="2370709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10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520031"/>
            <a:ext cx="6477000" cy="4857750"/>
          </a:xfr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4400" b="0" i="0" u="none" strike="noStrike" kern="1200" cap="none" spc="0" normalizeH="0" baseline="0" noProof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পরিচিতি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8550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মোহাম্মদ শাহজামান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সহকারি শিক্ষক</a:t>
            </a:r>
          </a:p>
          <a:p>
            <a:pPr>
              <a:buNone/>
            </a:pP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বাতাকান্দি উচ্চ বিদ্যালয়</a:t>
            </a:r>
          </a:p>
          <a:p>
            <a:pPr>
              <a:buNone/>
            </a:pP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তিতাস, কুমিল্লা।</a:t>
            </a:r>
          </a:p>
          <a:p>
            <a:pPr>
              <a:buNone/>
            </a:pP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মোবাইলঃ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01933013841</a:t>
            </a:r>
          </a:p>
          <a:p>
            <a:pPr>
              <a:buNone/>
            </a:pP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Email: </a:t>
            </a:r>
            <a:r>
              <a:rPr lang="en-US" sz="2400" dirty="0" smtClean="0">
                <a:latin typeface="NikoshBAN" pitchFamily="2" charset="0"/>
                <a:cs typeface="NikoshBAN" pitchFamily="2" charset="0"/>
                <a:hlinkClick r:id="rId2"/>
              </a:rPr>
              <a:t>mshazaman@yahoo.com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2400" smtClean="0">
                <a:latin typeface="Academy Engraved LET" pitchFamily="2" charset="0"/>
                <a:cs typeface="NikoshBAN" pitchFamily="2" charset="0"/>
              </a:rPr>
              <a:t>Web:www.shuvoh24.apollowebservices.com</a:t>
            </a:r>
            <a:r>
              <a:rPr lang="en-US" sz="2400" smtClean="0">
                <a:latin typeface="NikoshBAN" pitchFamily="2" charset="0"/>
                <a:cs typeface="NikoshBAN" pitchFamily="2" charset="0"/>
              </a:rPr>
              <a:t>                 </a:t>
            </a:r>
            <a:r>
              <a:rPr lang="en-US" sz="2400" dirty="0" smtClean="0">
                <a:latin typeface="NikoshBAN" pitchFamily="2" charset="0"/>
                <a:cs typeface="NikoshBAN" pitchFamily="2" charset="0"/>
                <a:hlinkClick r:id="rId3"/>
              </a:rPr>
              <a:t>www.batakandihighschool.com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 www.ictinedubd.ning.com/mohammadshahzaman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6341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n-BD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একটু লক্ষ্য করি </a:t>
            </a:r>
            <a:endParaRPr lang="en-US" sz="6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524000"/>
            <a:ext cx="4462038" cy="487680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115" y="1447800"/>
            <a:ext cx="3962400" cy="4953000"/>
          </a:xfrm>
        </p:spPr>
      </p:pic>
    </p:spTree>
    <p:extLst>
      <p:ext uri="{BB962C8B-B14F-4D97-AF65-F5344CB8AC3E}">
        <p14:creationId xmlns:p14="http://schemas.microsoft.com/office/powerpoint/2010/main" val="3265969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একটু লক্ষ্য করি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828800"/>
            <a:ext cx="3822481" cy="426720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1" y="1752600"/>
            <a:ext cx="3581400" cy="4419600"/>
          </a:xfrm>
        </p:spPr>
      </p:pic>
    </p:spTree>
    <p:extLst>
      <p:ext uri="{BB962C8B-B14F-4D97-AF65-F5344CB8AC3E}">
        <p14:creationId xmlns:p14="http://schemas.microsoft.com/office/powerpoint/2010/main" val="2855089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0"/>
            <a:ext cx="7772400" cy="139065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n-BD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আমরা আজ পড়ব </a:t>
            </a:r>
            <a:endParaRPr lang="en-US" sz="6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67000"/>
            <a:ext cx="6477000" cy="3429000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bn-BD" sz="6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বাংলাদেশের ক্ষুদ্র জাতিসত্তা </a:t>
            </a:r>
            <a:endParaRPr lang="en-US" sz="6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000" b="1" i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এ কে শেরাম </a:t>
            </a:r>
          </a:p>
          <a:p>
            <a:r>
              <a:rPr lang="bn-BD" sz="40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৭ম শ্রেণি </a:t>
            </a:r>
          </a:p>
          <a:p>
            <a:r>
              <a:rPr lang="bn-BD" sz="40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৫০ মিনিট </a:t>
            </a:r>
            <a:endParaRPr lang="en-US" sz="40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8754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0"/>
            <a:ext cx="7772400" cy="1470025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n-BD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শিখণফলঃ </a:t>
            </a:r>
            <a:endParaRPr lang="en-US" sz="6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7315200" cy="4572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r>
              <a:rPr lang="bn-BD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 বাংলাদেশে কয়টি উপজাতি আছে?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২ মৌজার প্রধানকে কী বলে?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৩ চাকমারা কী কী পূজা করে?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৪ চাকমা পুরুষ ও মহিলা কী পরিধাণ করে?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৫ কণ্যার জন্য দাবিকৃত বস্ত্র অলংকারকে কী বলে? 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৬ কণ্যপণকে কী বলা হয়?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৭ চাকমার বিয়ের অনুষ্ঠান কে পরিচালনা করেন?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8 চাকমার বিয়ের দেবতা কয়জন?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৯ চাকমার প্রধাণ উৎসবের নাম কী?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১০ গারোর দেবতাদের নাম কী কী?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১১ গারো “পুরোহিত”কে কী  বলে?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১২ গারো সমাজে গ্রাম-প্রশাসককে কী বলে?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১৩ গারোদের প্রাধাণ উৎসবের নাম কী?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১৪ মারমার প্রধাণ গোত্র কী কী?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১৫ মারমা </a:t>
            </a:r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দলনেধর্মের নাম কী?</a:t>
            </a:r>
            <a:endParaRPr lang="en-US" sz="48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২০ ত্রিপুরা উপজাতির ভাষার নাম কী?</a:t>
            </a:r>
            <a:endParaRPr lang="en-US" sz="48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২১ জুমচাষকে ত্রিপুরাদের ভাষায় কী বলে?</a:t>
            </a:r>
            <a:endParaRPr lang="en-US" sz="48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২২ সাওতালরা মুলত কয়টি গোত্রে বিভক্ত? </a:t>
            </a:r>
            <a:endParaRPr lang="en-US" sz="48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২৩ হাড়িয়া অনুষ্ঠাণ কোন মাসে হয়?</a:t>
            </a:r>
            <a:endParaRPr lang="en-US" sz="48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২৪ সাওতালদের নাচের নাম কী কী?</a:t>
            </a:r>
            <a:endParaRPr lang="en-US" sz="48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তাকে </a:t>
            </a:r>
            <a:r>
              <a:rPr lang="bn-BD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কী বলে?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১৬ মারমারা ফুলতোলা উৎসবকে কী বলে?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১৭ পাড়াপ্রধাণকে মনিপুরিরা কী বলে?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১৮ মনিপুরিদের কয়টি গোত্র?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১৯ মনিপুরিদের </a:t>
            </a:r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প্রাচীণ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91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7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2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7" dur="2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2" dur="2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7" dur="20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2" dur="20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7" dur="20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2" dur="2000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7" dur="2000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2" dur="2000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7" dur="2000"/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2" dur="2000"/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7" dur="2000"/>
                                        <p:tgtEl>
                                          <p:spTgt spid="3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লিখক পরিচিতিঃ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বাংলাদেশের মণিপুরি সাহিত্যচর্চার ক্ষেত্রে পথিকৃৎ 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কবি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প্রাবন্ধিক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এ কে শেরমা।  তাঁর জন্ম 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১৯৫৩ খ্রি ২৭ ফ্রেব্রুয়ারি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হবিগঞ্জ জেলার চুনাঘাট উপজেলার 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বিশগাও গ্রামে</a:t>
            </a:r>
            <a:r>
              <a:rPr lang="bn-BD" smtClean="0">
                <a:latin typeface="NikoshBAN" pitchFamily="2" charset="0"/>
                <a:cs typeface="NikoshBAN" pitchFamily="2" charset="0"/>
              </a:rPr>
              <a:t>।  ......।।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169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এটা কোন উপজাতি? 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396" y="1526889"/>
            <a:ext cx="6248604" cy="4873911"/>
          </a:xfrm>
        </p:spPr>
      </p:pic>
    </p:spTree>
    <p:extLst>
      <p:ext uri="{BB962C8B-B14F-4D97-AF65-F5344CB8AC3E}">
        <p14:creationId xmlns:p14="http://schemas.microsoft.com/office/powerpoint/2010/main" val="718999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>
                <a:solidFill>
                  <a:srgbClr val="FF0000"/>
                </a:solidFill>
              </a:rPr>
              <a:t>ব্রেইনস্টর্মিং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382000" cy="52578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bn-BD" dirty="0"/>
              <a:t>১ বাংলাদেশে কয়টি উপজাতি আছে?</a:t>
            </a:r>
            <a:endParaRPr lang="en-US" dirty="0"/>
          </a:p>
          <a:p>
            <a:r>
              <a:rPr lang="bn-BD" dirty="0"/>
              <a:t>২ মৌজার প্রধানকে কী বলে?</a:t>
            </a:r>
            <a:endParaRPr lang="en-US" dirty="0"/>
          </a:p>
          <a:p>
            <a:r>
              <a:rPr lang="bn-BD" dirty="0"/>
              <a:t>৩ চাকমারা কী কী পূজা করে?</a:t>
            </a:r>
            <a:endParaRPr lang="en-US" dirty="0"/>
          </a:p>
          <a:p>
            <a:r>
              <a:rPr lang="bn-BD" dirty="0"/>
              <a:t>৪ চাকমা পুরুষ ও মহিলা কী পরিধাণ করে?</a:t>
            </a:r>
            <a:endParaRPr lang="en-US" dirty="0"/>
          </a:p>
          <a:p>
            <a:r>
              <a:rPr lang="bn-BD" dirty="0"/>
              <a:t>৫ কণ্যার জন্য দাবিকৃত বস্ত্র অলংকারকে কী বলে? </a:t>
            </a:r>
            <a:endParaRPr lang="en-US" dirty="0"/>
          </a:p>
          <a:p>
            <a:r>
              <a:rPr lang="bn-BD" dirty="0"/>
              <a:t>৬ কণ্যপণকে কী বলা হয়?</a:t>
            </a:r>
            <a:endParaRPr lang="en-US" dirty="0"/>
          </a:p>
          <a:p>
            <a:r>
              <a:rPr lang="bn-BD" dirty="0"/>
              <a:t>৭ চাকমার বিয়ের অনুষ্ঠান কে পরিচালনা করেন?</a:t>
            </a:r>
            <a:endParaRPr lang="en-US" dirty="0"/>
          </a:p>
          <a:p>
            <a:r>
              <a:rPr lang="bn-BD" dirty="0"/>
              <a:t>8 চাকমার বিয়ের দেবতা কয়জন?</a:t>
            </a:r>
            <a:endParaRPr lang="en-US" dirty="0"/>
          </a:p>
          <a:p>
            <a:r>
              <a:rPr lang="bn-BD" dirty="0"/>
              <a:t>৯ চাকমার প্রধাণ উৎসবের নাম কী?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079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এটা কোন উপজাতি?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1295400"/>
            <a:ext cx="4572000" cy="4953000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21196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8200"/>
            <a:ext cx="7772400" cy="1470025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bn-BD" dirty="0" smtClean="0">
                <a:solidFill>
                  <a:srgbClr val="FF0000"/>
                </a:solidFill>
              </a:rPr>
              <a:t>একক কাজঃ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2362200"/>
            <a:ext cx="7620000" cy="4267200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bn-BD" dirty="0" smtClean="0">
                <a:solidFill>
                  <a:schemeClr val="accent5"/>
                </a:solidFill>
              </a:rPr>
              <a:t>(১)  </a:t>
            </a:r>
            <a:r>
              <a:rPr lang="bn-BD" dirty="0">
                <a:solidFill>
                  <a:schemeClr val="accent5"/>
                </a:solidFill>
              </a:rPr>
              <a:t>গারোর দেবতাদের নাম কী কী?</a:t>
            </a:r>
            <a:endParaRPr lang="en-US" dirty="0">
              <a:solidFill>
                <a:schemeClr val="accent5"/>
              </a:solidFill>
            </a:endParaRPr>
          </a:p>
          <a:p>
            <a:r>
              <a:rPr lang="bn-BD" dirty="0" smtClean="0">
                <a:solidFill>
                  <a:schemeClr val="accent5"/>
                </a:solidFill>
              </a:rPr>
              <a:t>(২)  গারো “পুরোহিত”কে কী  বলে?</a:t>
            </a:r>
            <a:endParaRPr lang="en-US" dirty="0" smtClean="0">
              <a:solidFill>
                <a:schemeClr val="accent5"/>
              </a:solidFill>
            </a:endParaRPr>
          </a:p>
          <a:p>
            <a:r>
              <a:rPr lang="bn-BD" dirty="0" smtClean="0">
                <a:solidFill>
                  <a:schemeClr val="accent5"/>
                </a:solidFill>
              </a:rPr>
              <a:t>(৩) </a:t>
            </a:r>
            <a:r>
              <a:rPr lang="bn-BD" dirty="0">
                <a:solidFill>
                  <a:schemeClr val="accent5"/>
                </a:solidFill>
              </a:rPr>
              <a:t>গারো </a:t>
            </a:r>
            <a:r>
              <a:rPr lang="bn-BD" dirty="0" smtClean="0">
                <a:solidFill>
                  <a:schemeClr val="accent5"/>
                </a:solidFill>
              </a:rPr>
              <a:t>সমাজে গ্রাম-প্রশাসককে কী বলে?</a:t>
            </a:r>
            <a:endParaRPr lang="en-US" dirty="0" smtClean="0">
              <a:solidFill>
                <a:schemeClr val="accent5"/>
              </a:solidFill>
            </a:endParaRPr>
          </a:p>
          <a:p>
            <a:r>
              <a:rPr lang="bn-BD" dirty="0" smtClean="0">
                <a:solidFill>
                  <a:schemeClr val="accent5"/>
                </a:solidFill>
              </a:rPr>
              <a:t>(৪)  গারোদের প্রাধাণ উৎসবের নাম কী?</a:t>
            </a:r>
            <a:endParaRPr lang="en-US" dirty="0" smtClean="0">
              <a:solidFill>
                <a:schemeClr val="accent5"/>
              </a:solidFill>
            </a:endParaRPr>
          </a:p>
          <a:p>
            <a:endParaRPr lang="en-US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717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মারমা উপজাতিঃ </a:t>
            </a:r>
            <a:endParaRPr lang="en-US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447801"/>
            <a:ext cx="2628900" cy="25146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1219200"/>
            <a:ext cx="3127931" cy="2743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3962400"/>
            <a:ext cx="3428999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541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মনিপুরিঃ 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481978"/>
            <a:ext cx="7010399" cy="4762410"/>
          </a:xfrm>
        </p:spPr>
      </p:pic>
    </p:spTree>
    <p:extLst>
      <p:ext uri="{BB962C8B-B14F-4D97-AF65-F5344CB8AC3E}">
        <p14:creationId xmlns:p14="http://schemas.microsoft.com/office/powerpoint/2010/main" val="3143384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5800"/>
            <a:ext cx="7772400" cy="1470025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দলীয় কাজঃ 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514600"/>
            <a:ext cx="6400800" cy="2667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>
                <a:solidFill>
                  <a:schemeClr val="tx1"/>
                </a:solidFill>
              </a:rPr>
              <a:t>চাকমা ও মারমাদের তুলনামুলক</a:t>
            </a:r>
          </a:p>
          <a:p>
            <a:r>
              <a:rPr lang="bn-BD" dirty="0" smtClean="0">
                <a:solidFill>
                  <a:schemeClr val="tx1"/>
                </a:solidFill>
              </a:rPr>
              <a:t>পার্থক্য লিখ 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675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ত্রিপুরাঃ 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1447800"/>
            <a:ext cx="4267200" cy="4932626"/>
          </a:xfrm>
        </p:spPr>
      </p:pic>
    </p:spTree>
    <p:extLst>
      <p:ext uri="{BB962C8B-B14F-4D97-AF65-F5344CB8AC3E}">
        <p14:creationId xmlns:p14="http://schemas.microsoft.com/office/powerpoint/2010/main" val="215660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>
                <a:solidFill>
                  <a:srgbClr val="FF0000"/>
                </a:solidFill>
              </a:rPr>
              <a:t>সাঁওতল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303523"/>
            <a:ext cx="6781800" cy="5060531"/>
          </a:xfrm>
        </p:spPr>
      </p:pic>
    </p:spTree>
    <p:extLst>
      <p:ext uri="{BB962C8B-B14F-4D97-AF65-F5344CB8AC3E}">
        <p14:creationId xmlns:p14="http://schemas.microsoft.com/office/powerpoint/2010/main" val="1702660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শব্দার্থ 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821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55305"/>
            <a:ext cx="8991600" cy="729430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BD" dirty="0" smtClean="0">
                <a:solidFill>
                  <a:srgbClr val="FF0000"/>
                </a:solidFill>
              </a:rPr>
              <a:t>মুল্যয়ণঃ</a:t>
            </a:r>
            <a:r>
              <a:rPr lang="bn-BD" dirty="0" smtClean="0"/>
              <a:t>  </a:t>
            </a:r>
            <a:endParaRPr lang="en-US" dirty="0"/>
          </a:p>
          <a:p>
            <a:r>
              <a:rPr lang="bn-BD" dirty="0"/>
              <a:t>১ বাংলাদেশে কয়টি উপজাতি আছে?</a:t>
            </a:r>
            <a:endParaRPr lang="en-US" dirty="0"/>
          </a:p>
          <a:p>
            <a:r>
              <a:rPr lang="bn-BD" dirty="0"/>
              <a:t>২ মৌজার প্রধানকে কী বলে?</a:t>
            </a:r>
            <a:endParaRPr lang="en-US" dirty="0"/>
          </a:p>
          <a:p>
            <a:r>
              <a:rPr lang="bn-BD" dirty="0"/>
              <a:t>৩ চাকমারা কী কী পূজা করে?</a:t>
            </a:r>
            <a:endParaRPr lang="en-US" dirty="0"/>
          </a:p>
          <a:p>
            <a:r>
              <a:rPr lang="bn-BD" dirty="0"/>
              <a:t>৪ চাকমা পুরুষ ও মহিলা কী পরিধাণ করে?</a:t>
            </a:r>
            <a:endParaRPr lang="en-US" dirty="0"/>
          </a:p>
          <a:p>
            <a:r>
              <a:rPr lang="bn-BD" dirty="0"/>
              <a:t>৫ কণ্যার জন্য দাবিকৃত বস্ত্র অলংকারকে কী বলে? </a:t>
            </a:r>
            <a:endParaRPr lang="en-US" dirty="0"/>
          </a:p>
          <a:p>
            <a:r>
              <a:rPr lang="bn-BD" dirty="0"/>
              <a:t>৬ কণ্যপণকে কী বলা হয়?</a:t>
            </a:r>
            <a:endParaRPr lang="en-US" dirty="0"/>
          </a:p>
          <a:p>
            <a:r>
              <a:rPr lang="bn-BD" dirty="0"/>
              <a:t>৭ চাকমার বিয়ের অনুষ্ঠান কে পরিচালনা করেন?</a:t>
            </a:r>
            <a:endParaRPr lang="en-US" dirty="0"/>
          </a:p>
          <a:p>
            <a:r>
              <a:rPr lang="bn-BD" dirty="0"/>
              <a:t>8 চাকমার বিয়ের দেবতা কয়জন?</a:t>
            </a:r>
            <a:endParaRPr lang="en-US" dirty="0"/>
          </a:p>
          <a:p>
            <a:r>
              <a:rPr lang="bn-BD" dirty="0"/>
              <a:t>৯ চাকমার প্রধাণ উৎসবের নাম কী?</a:t>
            </a:r>
            <a:endParaRPr lang="en-US" dirty="0"/>
          </a:p>
          <a:p>
            <a:r>
              <a:rPr lang="bn-BD" dirty="0"/>
              <a:t>১০ গারোর দেবতাদের নাম কী কী?</a:t>
            </a:r>
            <a:endParaRPr lang="en-US" dirty="0"/>
          </a:p>
          <a:p>
            <a:r>
              <a:rPr lang="bn-BD" dirty="0"/>
              <a:t>১১ গারো “পুরোহিত”কে কী  বলে?</a:t>
            </a:r>
            <a:endParaRPr lang="en-US" dirty="0"/>
          </a:p>
          <a:p>
            <a:r>
              <a:rPr lang="bn-BD" dirty="0"/>
              <a:t>১২ গারো সমাজে গ্রাম-প্রশাসককে কী বলে?</a:t>
            </a:r>
            <a:endParaRPr lang="en-US" dirty="0"/>
          </a:p>
          <a:p>
            <a:r>
              <a:rPr lang="bn-BD" dirty="0"/>
              <a:t>১৩ গারোদের প্রাধাণ উৎসবের নাম কী?</a:t>
            </a:r>
            <a:endParaRPr lang="en-US" dirty="0"/>
          </a:p>
          <a:p>
            <a:r>
              <a:rPr lang="bn-BD" dirty="0"/>
              <a:t>১৪ মারমার প্রধাণ গোত্র কী কী?</a:t>
            </a:r>
            <a:endParaRPr lang="en-US" dirty="0"/>
          </a:p>
          <a:p>
            <a:r>
              <a:rPr lang="bn-BD" dirty="0"/>
              <a:t>১৫ মারমা দলনেতাকে কী বলে?</a:t>
            </a:r>
            <a:endParaRPr lang="en-US" dirty="0"/>
          </a:p>
          <a:p>
            <a:r>
              <a:rPr lang="bn-BD" dirty="0"/>
              <a:t>১৬ মারমারা ফুলতোলা উৎসবকে কী বলে?</a:t>
            </a:r>
            <a:endParaRPr lang="en-US" dirty="0"/>
          </a:p>
          <a:p>
            <a:r>
              <a:rPr lang="bn-BD" dirty="0"/>
              <a:t>১৭ পাড়াপ্রধাণকে মনিপুরিরা কী বলে?</a:t>
            </a:r>
            <a:endParaRPr lang="en-US" dirty="0"/>
          </a:p>
          <a:p>
            <a:r>
              <a:rPr lang="bn-BD" dirty="0"/>
              <a:t>১৮ মনিপুরিদের কয়টি গোত্র?</a:t>
            </a:r>
            <a:endParaRPr lang="en-US" dirty="0"/>
          </a:p>
          <a:p>
            <a:r>
              <a:rPr lang="bn-BD" dirty="0"/>
              <a:t>১৯ মনিপুরিদের প্রাচীণ ধর্মের নাম কী?</a:t>
            </a:r>
            <a:endParaRPr lang="en-US" dirty="0"/>
          </a:p>
          <a:p>
            <a:r>
              <a:rPr lang="bn-BD" dirty="0"/>
              <a:t>২০ ত্রিপুরা উপজাতির ভাষার নাম কী?</a:t>
            </a:r>
            <a:endParaRPr lang="en-US" dirty="0"/>
          </a:p>
          <a:p>
            <a:r>
              <a:rPr lang="bn-BD" dirty="0"/>
              <a:t>২১ জুমচাষকে ত্রিপুরাদের ভাষায় কী বলে?</a:t>
            </a:r>
            <a:endParaRPr lang="en-US" dirty="0"/>
          </a:p>
          <a:p>
            <a:r>
              <a:rPr lang="bn-BD" dirty="0"/>
              <a:t>২২ সাওতালরা মুলত কয়টি গোত্রে বিভক্ত? </a:t>
            </a:r>
            <a:endParaRPr lang="en-US" dirty="0"/>
          </a:p>
          <a:p>
            <a:r>
              <a:rPr lang="bn-BD" dirty="0"/>
              <a:t>২৩ হাড়িয়া অনুষ্ঠাণ কোন মাসে হয়?</a:t>
            </a:r>
            <a:endParaRPr lang="en-US" dirty="0"/>
          </a:p>
          <a:p>
            <a:r>
              <a:rPr lang="bn-BD" dirty="0"/>
              <a:t>২৪ সাওতালদের নাচের নাম কী কী</a:t>
            </a:r>
            <a:r>
              <a:rPr lang="bn-BD" dirty="0" smtClean="0"/>
              <a:t>?</a:t>
            </a:r>
            <a:endParaRPr lang="en-US" dirty="0"/>
          </a:p>
          <a:p>
            <a:r>
              <a:rPr lang="bn-BD" dirty="0"/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230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000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000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2000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2000"/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2000"/>
                                        <p:tgtEl>
                                          <p:spTgt spid="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2000"/>
                                        <p:tgtEl>
                                          <p:spTgt spid="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6" dur="2000"/>
                                        <p:tgtEl>
                                          <p:spTgt spid="2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9" dur="2000"/>
                                        <p:tgtEl>
                                          <p:spTgt spid="2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2000"/>
                                        <p:tgtEl>
                                          <p:spTgt spid="2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>
                <a:solidFill>
                  <a:srgbClr val="FF0000"/>
                </a:solidFill>
              </a:rPr>
              <a:t>ধন্যবাদ 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52600"/>
            <a:ext cx="8305800" cy="5105399"/>
          </a:xfrm>
        </p:spPr>
      </p:pic>
    </p:spTree>
    <p:extLst>
      <p:ext uri="{BB962C8B-B14F-4D97-AF65-F5344CB8AC3E}">
        <p14:creationId xmlns:p14="http://schemas.microsoft.com/office/powerpoint/2010/main" val="1089675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527</Words>
  <Application>Microsoft Office PowerPoint</Application>
  <PresentationFormat>On-screen Show (4:3)</PresentationFormat>
  <Paragraphs>97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স্বাগতম </vt:lpstr>
      <vt:lpstr>PowerPoint Presentation</vt:lpstr>
      <vt:lpstr>মোহাম্মদ শাহজামান</vt:lpstr>
      <vt:lpstr>একটু লক্ষ্য করি </vt:lpstr>
      <vt:lpstr>একটু লক্ষ্য করি </vt:lpstr>
      <vt:lpstr>আমরা আজ পড়ব </vt:lpstr>
      <vt:lpstr>শিখণফলঃ </vt:lpstr>
      <vt:lpstr>লিখক পরিচিতিঃ </vt:lpstr>
      <vt:lpstr>এটা কোন উপজাতি? </vt:lpstr>
      <vt:lpstr>ব্রেইনস্টর্মিং </vt:lpstr>
      <vt:lpstr>এটা কোন উপজাতি? </vt:lpstr>
      <vt:lpstr>একক কাজঃ </vt:lpstr>
      <vt:lpstr>মারমা উপজাতিঃ </vt:lpstr>
      <vt:lpstr>মনিপুরিঃ </vt:lpstr>
      <vt:lpstr>দলীয় কাজঃ </vt:lpstr>
      <vt:lpstr>ত্রিপুরাঃ </vt:lpstr>
      <vt:lpstr>সাঁওতল</vt:lpstr>
      <vt:lpstr>শব্দার্থ </vt:lpstr>
      <vt:lpstr>PowerPoint Presentation</vt:lpstr>
      <vt:lpstr>ধন্যবাদ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samsung</dc:creator>
  <cp:lastModifiedBy>samsung</cp:lastModifiedBy>
  <cp:revision>13</cp:revision>
  <dcterms:created xsi:type="dcterms:W3CDTF">2013-10-01T14:30:43Z</dcterms:created>
  <dcterms:modified xsi:type="dcterms:W3CDTF">2013-10-02T04:48:13Z</dcterms:modified>
</cp:coreProperties>
</file>